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2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9400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6936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8206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382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5095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98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657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483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725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3849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4397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AC8FE-3C0C-4244-8B26-6CD848DD6A2B}" type="datetimeFigureOut">
              <a:rPr lang="en-GB" smtClean="0"/>
              <a:t>25/03/2015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560256-E1CE-4FFE-B41D-D35242141B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28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48" y="15489"/>
            <a:ext cx="4424362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6203" y="15489"/>
            <a:ext cx="4468285" cy="326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3515683"/>
            <a:ext cx="4415126" cy="3225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936" y="3515683"/>
            <a:ext cx="4242817" cy="3067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5999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13718" cy="328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352" y="44624"/>
            <a:ext cx="4363136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17032"/>
            <a:ext cx="5088349" cy="3133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3573016"/>
            <a:ext cx="4363136" cy="3179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9565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2996916" cy="2852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137" y="188640"/>
            <a:ext cx="2371725" cy="223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435" y="183788"/>
            <a:ext cx="3132523" cy="20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212976"/>
            <a:ext cx="3330874" cy="2809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3212976"/>
            <a:ext cx="4110037" cy="2624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91512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8" y="116632"/>
            <a:ext cx="4389115" cy="2469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16632"/>
            <a:ext cx="3589660" cy="2615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996952"/>
            <a:ext cx="3976528" cy="2880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374" y="2877393"/>
            <a:ext cx="4252912" cy="311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207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53"/>
            <a:ext cx="4562257" cy="3340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253"/>
            <a:ext cx="4520827" cy="3278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3" y="3380974"/>
            <a:ext cx="4404229" cy="3205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954" y="3380974"/>
            <a:ext cx="4432439" cy="3223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1597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5"/>
            <a:ext cx="4238625" cy="309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18" y="2665"/>
            <a:ext cx="4511732" cy="3230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86" y="3233351"/>
            <a:ext cx="3997923" cy="2715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3356992"/>
            <a:ext cx="4037244" cy="2067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7757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7" y="20960"/>
            <a:ext cx="3587170" cy="2831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0960"/>
            <a:ext cx="3652440" cy="251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80" y="3068960"/>
            <a:ext cx="4470631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719" y="4941168"/>
            <a:ext cx="3488233" cy="1626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953" y="2762311"/>
            <a:ext cx="3984543" cy="1656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536" y="4293096"/>
            <a:ext cx="3265906" cy="2391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3317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25500" cy="2852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5500" y="-171399"/>
            <a:ext cx="4418500" cy="3221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356992"/>
            <a:ext cx="4673163" cy="3384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700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142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On-screen Show 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5</cp:revision>
  <cp:lastPrinted>2015-03-25T10:14:22Z</cp:lastPrinted>
  <dcterms:created xsi:type="dcterms:W3CDTF">2015-03-25T09:37:38Z</dcterms:created>
  <dcterms:modified xsi:type="dcterms:W3CDTF">2015-03-25T10:21:33Z</dcterms:modified>
</cp:coreProperties>
</file>

<file path=docProps/thumbnail.jpeg>
</file>